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9" r:id="rId3"/>
    <p:sldId id="270" r:id="rId4"/>
    <p:sldId id="260" r:id="rId5"/>
    <p:sldId id="271" r:id="rId6"/>
    <p:sldId id="261" r:id="rId7"/>
    <p:sldId id="267" r:id="rId8"/>
    <p:sldId id="268" r:id="rId9"/>
    <p:sldId id="263" r:id="rId10"/>
    <p:sldId id="266" r:id="rId11"/>
    <p:sldId id="272" r:id="rId12"/>
    <p:sldId id="273" r:id="rId13"/>
    <p:sldId id="274" r:id="rId14"/>
    <p:sldId id="265" r:id="rId15"/>
    <p:sldId id="264" r:id="rId16"/>
    <p:sldId id="275" r:id="rId17"/>
    <p:sldId id="276" r:id="rId18"/>
    <p:sldId id="277" r:id="rId19"/>
    <p:sldId id="278" r:id="rId20"/>
    <p:sldId id="279" r:id="rId21"/>
    <p:sldId id="280" r:id="rId22"/>
    <p:sldId id="281" r:id="rId23"/>
    <p:sldId id="28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F2E2748-D6D1-124D-A0E4-0CD640001CE3}">
          <p14:sldIdLst>
            <p14:sldId id="256"/>
            <p14:sldId id="259"/>
            <p14:sldId id="270"/>
            <p14:sldId id="260"/>
            <p14:sldId id="271"/>
            <p14:sldId id="261"/>
            <p14:sldId id="267"/>
            <p14:sldId id="268"/>
            <p14:sldId id="263"/>
            <p14:sldId id="266"/>
            <p14:sldId id="272"/>
            <p14:sldId id="273"/>
            <p14:sldId id="274"/>
            <p14:sldId id="265"/>
            <p14:sldId id="264"/>
            <p14:sldId id="275"/>
            <p14:sldId id="276"/>
            <p14:sldId id="277"/>
            <p14:sldId id="278"/>
            <p14:sldId id="279"/>
            <p14:sldId id="280"/>
            <p14:sldId id="281"/>
            <p14:sldId id="282"/>
          </p14:sldIdLst>
        </p14:section>
        <p14:section name="Untitled Section" id="{47FF0CD0-E9E7-8249-84EC-935F8A4E4EC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2" d="100"/>
          <a:sy n="72" d="100"/>
        </p:scale>
        <p:origin x="-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2069C06D-4ED8-42C6-905D-CA84CA1B6CBF}" type="datetime2">
              <a:rPr lang="en-US" smtClean="0"/>
              <a:t>Wednesday, January 21, 15</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6EEE0E-EDB0-4D84-86B0-50833DF22902}" type="datetime2">
              <a:rPr lang="en-US" smtClean="0"/>
              <a:t>Wednesday, January 21, 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114372C-B5AB-4C39-B273-B99224EB4DD5}" type="datetime2">
              <a:rPr lang="en-US" smtClean="0"/>
              <a:t>Wednesday, January 21, 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9C0F2-17E0-497A-9BBE-0C73201AAF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14CB1CAA-32CD-4B55-B92A-B8F0843CACF4}" type="datetime2">
              <a:rPr lang="en-US" smtClean="0"/>
              <a:t>Wednesday, January 21, 15</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3AD8CDC4-3D19-4983-B478-82F6B8E5AB66}" type="datetime2">
              <a:rPr lang="en-US" smtClean="0"/>
              <a:t>Wednesday, January 21, 15</a:t>
            </a:fld>
            <a:endParaRPr lang="en-US" dirty="0"/>
          </a:p>
        </p:txBody>
      </p:sp>
      <p:sp>
        <p:nvSpPr>
          <p:cNvPr id="13" name="Slide Number Placeholder 12"/>
          <p:cNvSpPr>
            <a:spLocks noGrp="1"/>
          </p:cNvSpPr>
          <p:nvPr>
            <p:ph type="sldNum" sz="quarter" idx="11"/>
          </p:nvPr>
        </p:nvSpPr>
        <p:spPr/>
        <p:txBody>
          <a:bodyPr/>
          <a:lstStyle/>
          <a:p>
            <a:fld id="{1789C0F2-17E0-497A-9BBE-0C73201AAFE3}" type="slidenum">
              <a:rPr lang="en-US" smtClean="0"/>
              <a:pPr/>
              <a:t>‹#›</a:t>
            </a:fld>
            <a:endParaRPr lang="en-US" dirty="0"/>
          </a:p>
        </p:txBody>
      </p:sp>
      <p:sp>
        <p:nvSpPr>
          <p:cNvPr id="14" name="Footer Placeholder 13"/>
          <p:cNvSpPr>
            <a:spLocks noGrp="1"/>
          </p:cNvSpPr>
          <p:nvPr>
            <p:ph type="ftr" sz="quarter" idx="12"/>
          </p:nvPr>
        </p:nvSpPr>
        <p:spPr/>
        <p:txBody>
          <a:bodyPr/>
          <a:lstStyle/>
          <a:p>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84B82477-D5D3-4181-8C11-75D0F2433A87}" type="datetime2">
              <a:rPr lang="en-US" smtClean="0"/>
              <a:t>Wednesday, January 21, 15</a:t>
            </a:fld>
            <a:endParaRPr lang="en-US" dirty="0"/>
          </a:p>
        </p:txBody>
      </p:sp>
      <p:sp>
        <p:nvSpPr>
          <p:cNvPr id="9" name="Slide Number Placeholder 8"/>
          <p:cNvSpPr>
            <a:spLocks noGrp="1"/>
          </p:cNvSpPr>
          <p:nvPr>
            <p:ph type="sldNum" sz="quarter" idx="11"/>
          </p:nvPr>
        </p:nvSpPr>
        <p:spPr/>
        <p:txBody>
          <a:bodyPr/>
          <a:lstStyle/>
          <a:p>
            <a:fld id="{1789C0F2-17E0-497A-9BBE-0C73201AAFE3}"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213E253B-1893-4367-8BAE-DF4BC10DC578}" type="datetime2">
              <a:rPr lang="en-US" smtClean="0"/>
              <a:t>Wednesday, January 21, 15</a:t>
            </a:fld>
            <a:endParaRPr lang="en-US" dirty="0"/>
          </a:p>
        </p:txBody>
      </p:sp>
      <p:sp>
        <p:nvSpPr>
          <p:cNvPr id="15" name="Slide Number Placeholder 14"/>
          <p:cNvSpPr>
            <a:spLocks noGrp="1"/>
          </p:cNvSpPr>
          <p:nvPr>
            <p:ph type="sldNum" sz="quarter" idx="11"/>
          </p:nvPr>
        </p:nvSpPr>
        <p:spPr/>
        <p:txBody>
          <a:bodyPr/>
          <a:lstStyle/>
          <a:p>
            <a:fld id="{1789C0F2-17E0-497A-9BBE-0C73201AAFE3}" type="slidenum">
              <a:rPr lang="en-US" smtClean="0"/>
              <a:pPr/>
              <a:t>‹#›</a:t>
            </a:fld>
            <a:endParaRPr lang="en-US" dirty="0"/>
          </a:p>
        </p:txBody>
      </p:sp>
      <p:sp>
        <p:nvSpPr>
          <p:cNvPr id="16" name="Footer Placeholder 15"/>
          <p:cNvSpPr>
            <a:spLocks noGrp="1"/>
          </p:cNvSpPr>
          <p:nvPr>
            <p:ph type="ftr" sz="quarter" idx="12"/>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8B62300D-25B3-4603-86C9-4CB776489F00}" type="datetime2">
              <a:rPr lang="en-US" smtClean="0"/>
              <a:t>Wednesday, January 21, 15</a:t>
            </a:fld>
            <a:endParaRPr lang="en-US" dirty="0"/>
          </a:p>
        </p:txBody>
      </p:sp>
      <p:sp>
        <p:nvSpPr>
          <p:cNvPr id="8" name="Slide Number Placeholder 7"/>
          <p:cNvSpPr>
            <a:spLocks noGrp="1"/>
          </p:cNvSpPr>
          <p:nvPr>
            <p:ph type="sldNum" sz="quarter" idx="11"/>
          </p:nvPr>
        </p:nvSpPr>
        <p:spPr/>
        <p:txBody>
          <a:bodyPr/>
          <a:lstStyle/>
          <a:p>
            <a:fld id="{1789C0F2-17E0-497A-9BBE-0C73201AAFE3}" type="slidenum">
              <a:rPr lang="en-US" smtClean="0"/>
              <a:pPr/>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314AD9-FCC8-48B7-B85B-012A91320DFF}" type="datetime2">
              <a:rPr lang="en-US" smtClean="0"/>
              <a:t>Wednesday, January 21, 15</a:t>
            </a:fld>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a:t>
            </a:fld>
            <a:endParaRPr lang="en-US" dirty="0"/>
          </a:p>
        </p:txBody>
      </p:sp>
      <p:sp>
        <p:nvSpPr>
          <p:cNvPr id="7" name="Footer Placeholder 6"/>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3182DC50-D5DB-4F94-B367-9876CD2C4012}" type="datetime2">
              <a:rPr lang="en-US" smtClean="0"/>
              <a:t>Wednesday, January 21, 15</a:t>
            </a:fld>
            <a:endParaRPr lang="en-US" dirty="0"/>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292EB412-E790-42EA-81FE-2925D3A43D91}" type="datetime2">
              <a:rPr lang="en-US" smtClean="0"/>
              <a:t>Wednesday, January 21, 15</a:t>
            </a:fld>
            <a:endParaRPr lang="en-US" dirty="0"/>
          </a:p>
        </p:txBody>
      </p:sp>
      <p:sp>
        <p:nvSpPr>
          <p:cNvPr id="14" name="Slide Number Placeholder 13"/>
          <p:cNvSpPr>
            <a:spLocks noGrp="1"/>
          </p:cNvSpPr>
          <p:nvPr>
            <p:ph type="sldNum" sz="quarter" idx="11"/>
          </p:nvPr>
        </p:nvSpPr>
        <p:spPr/>
        <p:txBody>
          <a:bodyPr/>
          <a:lstStyle/>
          <a:p>
            <a:fld id="{1789C0F2-17E0-497A-9BBE-0C73201AAFE3}" type="slidenum">
              <a:rPr lang="en-US" smtClean="0"/>
              <a:pPr/>
              <a:t>‹#›</a:t>
            </a:fld>
            <a:endParaRPr lang="en-US" dirty="0"/>
          </a:p>
        </p:txBody>
      </p:sp>
      <p:sp>
        <p:nvSpPr>
          <p:cNvPr id="15" name="Footer Placeholder 14"/>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B385921-A91A-409C-921C-0E0EC1E750EC}" type="datetime2">
              <a:rPr lang="en-US" smtClean="0"/>
              <a:t>Wednesday, January 21, 15</a:t>
            </a:fld>
            <a:endParaRPr lang="en-US" dirty="0"/>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1789C0F2-17E0-497A-9BBE-0C73201AAFE3}"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American Revolution</a:t>
            </a:r>
            <a:endParaRPr lang="en-US" dirty="0"/>
          </a:p>
        </p:txBody>
      </p:sp>
      <p:sp>
        <p:nvSpPr>
          <p:cNvPr id="3" name="Subtitle 2"/>
          <p:cNvSpPr>
            <a:spLocks noGrp="1"/>
          </p:cNvSpPr>
          <p:nvPr>
            <p:ph type="subTitle" idx="1"/>
          </p:nvPr>
        </p:nvSpPr>
        <p:spPr/>
        <p:txBody>
          <a:bodyPr/>
          <a:lstStyle/>
          <a:p>
            <a:r>
              <a:rPr lang="en-US" dirty="0" smtClean="0"/>
              <a:t>Intro </a:t>
            </a:r>
            <a:r>
              <a:rPr lang="en-US" smtClean="0"/>
              <a:t>to Geography</a:t>
            </a:r>
            <a:endParaRPr lang="en-US" dirty="0"/>
          </a:p>
        </p:txBody>
      </p:sp>
    </p:spTree>
    <p:extLst>
      <p:ext uri="{BB962C8B-B14F-4D97-AF65-F5344CB8AC3E}">
        <p14:creationId xmlns:p14="http://schemas.microsoft.com/office/powerpoint/2010/main" val="205472927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1775 the Second Continental Congress met in Philadelphia. Many hoped to avoid conflict, but after they heard that shots were fired at Lexington and Concord, their attitudes quickly changed. </a:t>
            </a:r>
          </a:p>
          <a:p>
            <a:pPr marL="18288" indent="0">
              <a:buNone/>
            </a:pPr>
            <a:endParaRPr lang="en-US" dirty="0"/>
          </a:p>
        </p:txBody>
      </p:sp>
      <p:sp>
        <p:nvSpPr>
          <p:cNvPr id="3" name="Title 2"/>
          <p:cNvSpPr>
            <a:spLocks noGrp="1"/>
          </p:cNvSpPr>
          <p:nvPr>
            <p:ph type="title"/>
          </p:nvPr>
        </p:nvSpPr>
        <p:spPr/>
        <p:txBody>
          <a:bodyPr/>
          <a:lstStyle/>
          <a:p>
            <a:r>
              <a:rPr lang="en-US" dirty="0" smtClean="0"/>
              <a:t>Early part of the American Revolution  </a:t>
            </a:r>
            <a:endParaRPr lang="en-US" dirty="0"/>
          </a:p>
        </p:txBody>
      </p:sp>
    </p:spTree>
    <p:extLst>
      <p:ext uri="{BB962C8B-B14F-4D97-AF65-F5344CB8AC3E}">
        <p14:creationId xmlns:p14="http://schemas.microsoft.com/office/powerpoint/2010/main" val="95081742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July 4, 1776 the Declaration of Independence was adopted. </a:t>
            </a:r>
            <a:endParaRPr lang="en-US" dirty="0"/>
          </a:p>
          <a:p>
            <a:r>
              <a:rPr lang="en-US" dirty="0" smtClean="0"/>
              <a:t>Primary author- Thomas Jefferson </a:t>
            </a:r>
          </a:p>
          <a:p>
            <a:r>
              <a:rPr lang="en-US" dirty="0" smtClean="0"/>
              <a:t>It declared that all men were created equal and have the right to “life, liberty, and the pursuit of happiness” (you can see influences of enlightenment authors such as John Locke  in the text)</a:t>
            </a:r>
          </a:p>
        </p:txBody>
      </p:sp>
      <p:sp>
        <p:nvSpPr>
          <p:cNvPr id="3" name="Title 2"/>
          <p:cNvSpPr>
            <a:spLocks noGrp="1"/>
          </p:cNvSpPr>
          <p:nvPr>
            <p:ph type="title"/>
          </p:nvPr>
        </p:nvSpPr>
        <p:spPr/>
        <p:txBody>
          <a:bodyPr/>
          <a:lstStyle/>
          <a:p>
            <a:r>
              <a:rPr lang="en-US" dirty="0" smtClean="0"/>
              <a:t>Declaration of Independence </a:t>
            </a:r>
            <a:endParaRPr lang="en-US" dirty="0"/>
          </a:p>
        </p:txBody>
      </p:sp>
    </p:spTree>
    <p:extLst>
      <p:ext uri="{BB962C8B-B14F-4D97-AF65-F5344CB8AC3E}">
        <p14:creationId xmlns:p14="http://schemas.microsoft.com/office/powerpoint/2010/main" val="46993764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Even though it says “all men are created equal” it did not pertain to African Americans </a:t>
            </a:r>
          </a:p>
          <a:p>
            <a:r>
              <a:rPr lang="en-US" dirty="0" smtClean="0"/>
              <a:t>The first draft did away with slavery, but it did not carry over because southern delegates said it invaded their rights as property owners </a:t>
            </a:r>
          </a:p>
          <a:p>
            <a:r>
              <a:rPr lang="en-US" dirty="0" smtClean="0"/>
              <a:t>Women was not mentioned either in the declaration  </a:t>
            </a:r>
            <a:endParaRPr lang="en-US" dirty="0"/>
          </a:p>
        </p:txBody>
      </p:sp>
      <p:sp>
        <p:nvSpPr>
          <p:cNvPr id="3" name="Title 2"/>
          <p:cNvSpPr>
            <a:spLocks noGrp="1"/>
          </p:cNvSpPr>
          <p:nvPr>
            <p:ph type="title"/>
          </p:nvPr>
        </p:nvSpPr>
        <p:spPr/>
        <p:txBody>
          <a:bodyPr/>
          <a:lstStyle/>
          <a:p>
            <a:r>
              <a:rPr lang="en-US" dirty="0" smtClean="0"/>
              <a:t>Declaration of Independence </a:t>
            </a:r>
            <a:endParaRPr lang="en-US" dirty="0"/>
          </a:p>
        </p:txBody>
      </p:sp>
    </p:spTree>
    <p:extLst>
      <p:ext uri="{BB962C8B-B14F-4D97-AF65-F5344CB8AC3E}">
        <p14:creationId xmlns:p14="http://schemas.microsoft.com/office/powerpoint/2010/main" val="337332099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Declaration stated that all powers of government come from the people. It said that no government can exist without the consent of its citizens and that government is created to protect individual rights. If a government fails to protect these rights, the Declaration said, the people may alter or abolish it and set up a new government. </a:t>
            </a:r>
            <a:endParaRPr lang="en-US" dirty="0"/>
          </a:p>
        </p:txBody>
      </p:sp>
      <p:sp>
        <p:nvSpPr>
          <p:cNvPr id="3" name="Title 2"/>
          <p:cNvSpPr>
            <a:spLocks noGrp="1"/>
          </p:cNvSpPr>
          <p:nvPr>
            <p:ph type="title"/>
          </p:nvPr>
        </p:nvSpPr>
        <p:spPr/>
        <p:txBody>
          <a:bodyPr/>
          <a:lstStyle/>
          <a:p>
            <a:r>
              <a:rPr lang="en-US" dirty="0" smtClean="0"/>
              <a:t>Declaration of Independence </a:t>
            </a:r>
            <a:endParaRPr lang="en-US" dirty="0"/>
          </a:p>
        </p:txBody>
      </p:sp>
    </p:spTree>
    <p:extLst>
      <p:ext uri="{BB962C8B-B14F-4D97-AF65-F5344CB8AC3E}">
        <p14:creationId xmlns:p14="http://schemas.microsoft.com/office/powerpoint/2010/main" val="299038003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Britain hired professional solders, while the colonist were made up a few war vets, but usually farmers who had zero experience in war at all.  (Hessians- German mercenaries) </a:t>
            </a:r>
          </a:p>
          <a:p>
            <a:r>
              <a:rPr lang="en-US" dirty="0" smtClean="0"/>
              <a:t>Only advantage for the colonist was that it was fought in their territory </a:t>
            </a:r>
          </a:p>
          <a:p>
            <a:r>
              <a:rPr lang="en-US" dirty="0" smtClean="0"/>
              <a:t>Britain had all the experience and the colonist were not united at first </a:t>
            </a:r>
            <a:endParaRPr lang="en-US" dirty="0"/>
          </a:p>
        </p:txBody>
      </p:sp>
      <p:sp>
        <p:nvSpPr>
          <p:cNvPr id="3" name="Title 2"/>
          <p:cNvSpPr>
            <a:spLocks noGrp="1"/>
          </p:cNvSpPr>
          <p:nvPr>
            <p:ph type="title"/>
          </p:nvPr>
        </p:nvSpPr>
        <p:spPr/>
        <p:txBody>
          <a:bodyPr/>
          <a:lstStyle/>
          <a:p>
            <a:r>
              <a:rPr lang="en-US" dirty="0" smtClean="0"/>
              <a:t>Early part of the American Revolution </a:t>
            </a:r>
            <a:endParaRPr lang="en-US" dirty="0"/>
          </a:p>
        </p:txBody>
      </p:sp>
    </p:spTree>
    <p:extLst>
      <p:ext uri="{BB962C8B-B14F-4D97-AF65-F5344CB8AC3E}">
        <p14:creationId xmlns:p14="http://schemas.microsoft.com/office/powerpoint/2010/main" val="317977514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British soldiers were called lobster backs or red coats </a:t>
            </a:r>
          </a:p>
          <a:p>
            <a:r>
              <a:rPr lang="en-US" dirty="0" smtClean="0"/>
              <a:t>They were instructed not to shoot until they saw the white of their eyes (why was this a rule) </a:t>
            </a:r>
          </a:p>
          <a:p>
            <a:r>
              <a:rPr lang="en-US" dirty="0" smtClean="0"/>
              <a:t>1/3 of people in the colonist were patriots (defenders of the cause)</a:t>
            </a:r>
          </a:p>
          <a:p>
            <a:r>
              <a:rPr lang="en-US" dirty="0" smtClean="0"/>
              <a:t>1/3 of the people were loyalist (supporters of Britain)</a:t>
            </a:r>
          </a:p>
          <a:p>
            <a:r>
              <a:rPr lang="en-US" dirty="0" smtClean="0"/>
              <a:t>1/3 was neutral </a:t>
            </a:r>
            <a:endParaRPr lang="en-US" dirty="0"/>
          </a:p>
        </p:txBody>
      </p:sp>
      <p:sp>
        <p:nvSpPr>
          <p:cNvPr id="3" name="Title 2"/>
          <p:cNvSpPr>
            <a:spLocks noGrp="1"/>
          </p:cNvSpPr>
          <p:nvPr>
            <p:ph type="title"/>
          </p:nvPr>
        </p:nvSpPr>
        <p:spPr/>
        <p:txBody>
          <a:bodyPr/>
          <a:lstStyle/>
          <a:p>
            <a:r>
              <a:rPr lang="en-US" dirty="0" smtClean="0"/>
              <a:t>Early part of American Revolution </a:t>
            </a:r>
            <a:endParaRPr lang="en-US" dirty="0"/>
          </a:p>
        </p:txBody>
      </p:sp>
    </p:spTree>
    <p:extLst>
      <p:ext uri="{BB962C8B-B14F-4D97-AF65-F5344CB8AC3E}">
        <p14:creationId xmlns:p14="http://schemas.microsoft.com/office/powerpoint/2010/main" val="130797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weakness of the American government was a serious problem. </a:t>
            </a:r>
          </a:p>
          <a:p>
            <a:r>
              <a:rPr lang="en-US" dirty="0" smtClean="0"/>
              <a:t>The colonies sent representatives to the Continental Congress voluntarily and any thing passes had to be unanimously. </a:t>
            </a:r>
          </a:p>
          <a:p>
            <a:r>
              <a:rPr lang="en-US" dirty="0" smtClean="0"/>
              <a:t>They talked about the critical issues and the purchase of weapons and equipment, food supplies for the army, the appointment of officers, and </a:t>
            </a:r>
            <a:r>
              <a:rPr lang="en-US" smtClean="0"/>
              <a:t>campaign plans. </a:t>
            </a:r>
            <a:endParaRPr lang="en-US"/>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0916588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Most of the fighting took place between 1776 and 1781  </a:t>
            </a:r>
          </a:p>
          <a:p>
            <a:r>
              <a:rPr lang="en-US" dirty="0" smtClean="0"/>
              <a:t>Battle of Saratoga- battle in New York that had the colonists convinced that they had a chance to win the war </a:t>
            </a:r>
          </a:p>
          <a:p>
            <a:r>
              <a:rPr lang="en-US" dirty="0" smtClean="0"/>
              <a:t>1781- Yorktown, Virginia </a:t>
            </a:r>
          </a:p>
          <a:p>
            <a:r>
              <a:rPr lang="en-US" dirty="0" smtClean="0"/>
              <a:t>The last defeat of the British and the war was over </a:t>
            </a:r>
          </a:p>
          <a:p>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50315974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Benjamin Franklin- chief American negotiator</a:t>
            </a:r>
          </a:p>
          <a:p>
            <a:r>
              <a:rPr lang="en-US" dirty="0" smtClean="0"/>
              <a:t>1783 the treaty of Paris was signed by both Britain and America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129793629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Articles of Confederation- central government, with a one-house Congress in which each state had a single vote. Congress had the authority to declare war and make peace. Congress could also deal with other nations and settle disputes between the states. </a:t>
            </a:r>
          </a:p>
          <a:p>
            <a:r>
              <a:rPr lang="en-US" dirty="0" smtClean="0"/>
              <a:t>The central government was weak under these Articles. </a:t>
            </a:r>
            <a:endParaRPr lang="en-US" dirty="0"/>
          </a:p>
          <a:p>
            <a:r>
              <a:rPr lang="en-US" dirty="0" smtClean="0"/>
              <a:t>Americans feared a strong central government that could quickly become repressive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91299238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1763- after an American Indian uprising the British barred colonists from settling west of the Appalachians. </a:t>
            </a:r>
          </a:p>
          <a:p>
            <a:r>
              <a:rPr lang="en-US" dirty="0" smtClean="0"/>
              <a:t>1764  sugar act- put a tax on all sugar being transported back to Britain </a:t>
            </a:r>
          </a:p>
          <a:p>
            <a:r>
              <a:rPr lang="en-US" dirty="0" smtClean="0"/>
              <a:t>1765 stamp act- all documents (mortgages, wills, </a:t>
            </a:r>
            <a:r>
              <a:rPr lang="en-US" dirty="0" err="1" smtClean="0"/>
              <a:t>etc</a:t>
            </a:r>
            <a:r>
              <a:rPr lang="en-US" dirty="0" smtClean="0"/>
              <a:t>) need to have a special stamp on it</a:t>
            </a:r>
          </a:p>
          <a:p>
            <a:r>
              <a:rPr lang="en-US" dirty="0" smtClean="0"/>
              <a:t>This was another way for Britain to obtain more money from their colonies  </a:t>
            </a:r>
            <a:endParaRPr lang="en-US" dirty="0"/>
          </a:p>
        </p:txBody>
      </p:sp>
      <p:sp>
        <p:nvSpPr>
          <p:cNvPr id="3" name="Title 2"/>
          <p:cNvSpPr>
            <a:spLocks noGrp="1"/>
          </p:cNvSpPr>
          <p:nvPr>
            <p:ph type="title"/>
          </p:nvPr>
        </p:nvSpPr>
        <p:spPr/>
        <p:txBody>
          <a:bodyPr/>
          <a:lstStyle/>
          <a:p>
            <a:r>
              <a:rPr lang="en-US" dirty="0" smtClean="0"/>
              <a:t>Causes of the American </a:t>
            </a:r>
            <a:r>
              <a:rPr lang="en-US" dirty="0" err="1" smtClean="0"/>
              <a:t>Revoultion</a:t>
            </a:r>
            <a:r>
              <a:rPr lang="en-US" dirty="0" smtClean="0"/>
              <a:t> </a:t>
            </a:r>
            <a:endParaRPr lang="en-US" dirty="0"/>
          </a:p>
        </p:txBody>
      </p:sp>
    </p:spTree>
    <p:extLst>
      <p:ext uri="{BB962C8B-B14F-4D97-AF65-F5344CB8AC3E}">
        <p14:creationId xmlns:p14="http://schemas.microsoft.com/office/powerpoint/2010/main" val="112792657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To ensure that Congress did not have all the power, it could not enforce its laws. At least nine of the states had to pass the laws. Congress could not levy taxes or coin money. </a:t>
            </a:r>
            <a:endParaRPr lang="en-US" dirty="0"/>
          </a:p>
          <a:p>
            <a:r>
              <a:rPr lang="en-US" dirty="0" smtClean="0"/>
              <a:t>The Articles provided for no chief executive and the only courts were states courts. </a:t>
            </a:r>
          </a:p>
          <a:p>
            <a:r>
              <a:rPr lang="en-US" dirty="0" smtClean="0"/>
              <a:t>Americans began to realize that the Articles made it difficult to build and effective and stable government.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5099941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Federal system of government- System of government in which power is divided between a central, or federal government and individual states. </a:t>
            </a:r>
          </a:p>
          <a:p>
            <a:r>
              <a:rPr lang="en-US" dirty="0" smtClean="0"/>
              <a:t>It could declare war, raise armies, and make treaties. It could coin money and regulate trade with foreign countries.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4522526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Executive branch- headed by the president, enforced the laws</a:t>
            </a:r>
          </a:p>
          <a:p>
            <a:r>
              <a:rPr lang="en-US" dirty="0" smtClean="0"/>
              <a:t>Legislative branch- consisting of Congress, made the laws</a:t>
            </a:r>
          </a:p>
          <a:p>
            <a:r>
              <a:rPr lang="en-US" dirty="0" smtClean="0"/>
              <a:t>Judicial branch- consisting of the federal courts, interpreted the laws. </a:t>
            </a:r>
            <a:endParaRPr lang="en-US" dirty="0"/>
          </a:p>
        </p:txBody>
      </p:sp>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43066540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1787- constitution was signed</a:t>
            </a:r>
          </a:p>
          <a:p>
            <a:r>
              <a:rPr lang="en-US" dirty="0" smtClean="0"/>
              <a:t>1789- constitution was ratified and went into force </a:t>
            </a:r>
          </a:p>
          <a:p>
            <a:r>
              <a:rPr lang="en-US" dirty="0" smtClean="0"/>
              <a:t>Some Americans feared that  the constitution did not protect their rights and so as a result the Bill of Rights was added. </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942646823"/>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King George III was the king of Britain </a:t>
            </a:r>
          </a:p>
          <a:p>
            <a:r>
              <a:rPr lang="en-US" dirty="0"/>
              <a:t>Lord North was the prime minister (King George III went through </a:t>
            </a:r>
            <a:r>
              <a:rPr lang="en-US" dirty="0" smtClean="0"/>
              <a:t>6 </a:t>
            </a:r>
            <a:r>
              <a:rPr lang="en-US" dirty="0"/>
              <a:t>prime ministers in </a:t>
            </a:r>
            <a:r>
              <a:rPr lang="en-US" dirty="0" smtClean="0"/>
              <a:t>8 </a:t>
            </a:r>
            <a:r>
              <a:rPr lang="en-US" dirty="0"/>
              <a:t>years. Lord North was one that carried out his policies </a:t>
            </a:r>
          </a:p>
          <a:p>
            <a:r>
              <a:rPr lang="en-US" dirty="0"/>
              <a:t>Lord North positioned more and more soldiers in the colonies and the people felt threatened by this. </a:t>
            </a:r>
          </a:p>
          <a:p>
            <a:endParaRPr lang="en-US" dirty="0"/>
          </a:p>
        </p:txBody>
      </p:sp>
      <p:sp>
        <p:nvSpPr>
          <p:cNvPr id="3" name="Title 2"/>
          <p:cNvSpPr>
            <a:spLocks noGrp="1"/>
          </p:cNvSpPr>
          <p:nvPr>
            <p:ph type="title"/>
          </p:nvPr>
        </p:nvSpPr>
        <p:spPr/>
        <p:txBody>
          <a:bodyPr/>
          <a:lstStyle/>
          <a:p>
            <a:r>
              <a:rPr lang="en-US" dirty="0" smtClean="0"/>
              <a:t>Causes of the American Revolution </a:t>
            </a:r>
            <a:endParaRPr lang="en-US" dirty="0"/>
          </a:p>
        </p:txBody>
      </p:sp>
    </p:spTree>
    <p:extLst>
      <p:ext uri="{BB962C8B-B14F-4D97-AF65-F5344CB8AC3E}">
        <p14:creationId xmlns:p14="http://schemas.microsoft.com/office/powerpoint/2010/main" val="122356085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smtClean="0"/>
              <a:t>Many colonist was screaming “taxation without representation” </a:t>
            </a:r>
          </a:p>
          <a:p>
            <a:r>
              <a:rPr lang="en-US" dirty="0" smtClean="0"/>
              <a:t>Britain did not allow any people from the colonies to participate in government and so any decision that concerned the colonies were made by people who not only did not live there, but could not fully understand what was going on </a:t>
            </a:r>
          </a:p>
          <a:p>
            <a:r>
              <a:rPr lang="en-US" dirty="0" smtClean="0"/>
              <a:t>Britain was disgusted by this response because they felt that the colonies were there to benefit them and so they decided to so them who is boss</a:t>
            </a:r>
            <a:endParaRPr lang="en-US" dirty="0"/>
          </a:p>
        </p:txBody>
      </p:sp>
      <p:sp>
        <p:nvSpPr>
          <p:cNvPr id="3" name="Title 2"/>
          <p:cNvSpPr>
            <a:spLocks noGrp="1"/>
          </p:cNvSpPr>
          <p:nvPr>
            <p:ph type="title"/>
          </p:nvPr>
        </p:nvSpPr>
        <p:spPr/>
        <p:txBody>
          <a:bodyPr/>
          <a:lstStyle/>
          <a:p>
            <a:r>
              <a:rPr lang="en-US" dirty="0" smtClean="0"/>
              <a:t>Causes of the American Revolution </a:t>
            </a:r>
            <a:endParaRPr lang="en-US" dirty="0"/>
          </a:p>
        </p:txBody>
      </p:sp>
    </p:spTree>
    <p:extLst>
      <p:ext uri="{BB962C8B-B14F-4D97-AF65-F5344CB8AC3E}">
        <p14:creationId xmlns:p14="http://schemas.microsoft.com/office/powerpoint/2010/main" val="380244889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1770 Boston Massacre </a:t>
            </a:r>
          </a:p>
          <a:p>
            <a:r>
              <a:rPr lang="en-US" dirty="0" smtClean="0"/>
              <a:t>1773 Boston Tea Party </a:t>
            </a:r>
            <a:endParaRPr lang="en-US" dirty="0"/>
          </a:p>
        </p:txBody>
      </p:sp>
      <p:sp>
        <p:nvSpPr>
          <p:cNvPr id="3" name="Title 2"/>
          <p:cNvSpPr>
            <a:spLocks noGrp="1"/>
          </p:cNvSpPr>
          <p:nvPr>
            <p:ph type="title"/>
          </p:nvPr>
        </p:nvSpPr>
        <p:spPr/>
        <p:txBody>
          <a:bodyPr/>
          <a:lstStyle/>
          <a:p>
            <a:r>
              <a:rPr lang="en-US" dirty="0" smtClean="0"/>
              <a:t>Causes of the American Revolution </a:t>
            </a:r>
            <a:endParaRPr lang="en-US" dirty="0"/>
          </a:p>
        </p:txBody>
      </p:sp>
    </p:spTree>
    <p:extLst>
      <p:ext uri="{BB962C8B-B14F-4D97-AF65-F5344CB8AC3E}">
        <p14:creationId xmlns:p14="http://schemas.microsoft.com/office/powerpoint/2010/main" val="30467711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Boston Port Act</a:t>
            </a:r>
            <a:r>
              <a:rPr lang="en-US" dirty="0"/>
              <a:t>, which closed the port of Boston until the price of the dumped tea was recovered, moved the capital of Massachusetts to Salem, and made Marblehead the official port of entry for the Massachusetts colony</a:t>
            </a:r>
            <a:r>
              <a:rPr lang="en-US" dirty="0" smtClean="0"/>
              <a:t>.</a:t>
            </a:r>
          </a:p>
          <a:p>
            <a:r>
              <a:rPr lang="en-US" b="1" dirty="0"/>
              <a:t>Massachusetts Bay Regulating Act</a:t>
            </a:r>
            <a:r>
              <a:rPr lang="en-US" dirty="0"/>
              <a:t> made all law officers subject to appointment by the royal governor and banned all town meetings that didn't have approval of the royal governor</a:t>
            </a:r>
          </a:p>
        </p:txBody>
      </p:sp>
      <p:sp>
        <p:nvSpPr>
          <p:cNvPr id="3" name="Title 2"/>
          <p:cNvSpPr>
            <a:spLocks noGrp="1"/>
          </p:cNvSpPr>
          <p:nvPr>
            <p:ph type="title"/>
          </p:nvPr>
        </p:nvSpPr>
        <p:spPr/>
        <p:txBody>
          <a:bodyPr/>
          <a:lstStyle/>
          <a:p>
            <a:r>
              <a:rPr lang="en-US" dirty="0" smtClean="0"/>
              <a:t>Causes of the American Revolution </a:t>
            </a:r>
            <a:endParaRPr lang="en-US" dirty="0"/>
          </a:p>
        </p:txBody>
      </p:sp>
    </p:spTree>
    <p:extLst>
      <p:ext uri="{BB962C8B-B14F-4D97-AF65-F5344CB8AC3E}">
        <p14:creationId xmlns:p14="http://schemas.microsoft.com/office/powerpoint/2010/main" val="3285413239"/>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Impartial Administration of Justice Act</a:t>
            </a:r>
            <a:r>
              <a:rPr lang="en-US" dirty="0"/>
              <a:t>, which allowed the royal governor of a colony to move trials to other colonies or even to England if he feared that juries in those colonies wouldn't judge a case </a:t>
            </a:r>
            <a:r>
              <a:rPr lang="en-US" dirty="0" smtClean="0"/>
              <a:t>fairly</a:t>
            </a:r>
          </a:p>
          <a:p>
            <a:r>
              <a:rPr lang="en-US" b="1" dirty="0"/>
              <a:t>Quartering Act</a:t>
            </a:r>
            <a:r>
              <a:rPr lang="en-US" dirty="0"/>
              <a:t>, which allowed royal troops to stay in houses or empty buildings if barracks were not available</a:t>
            </a:r>
          </a:p>
        </p:txBody>
      </p:sp>
      <p:sp>
        <p:nvSpPr>
          <p:cNvPr id="3" name="Title 2"/>
          <p:cNvSpPr>
            <a:spLocks noGrp="1"/>
          </p:cNvSpPr>
          <p:nvPr>
            <p:ph type="title"/>
          </p:nvPr>
        </p:nvSpPr>
        <p:spPr/>
        <p:txBody>
          <a:bodyPr/>
          <a:lstStyle/>
          <a:p>
            <a:r>
              <a:rPr lang="en-US" dirty="0" smtClean="0"/>
              <a:t>Causes of the American Revolution </a:t>
            </a:r>
            <a:endParaRPr lang="en-US" dirty="0"/>
          </a:p>
        </p:txBody>
      </p:sp>
    </p:spTree>
    <p:extLst>
      <p:ext uri="{BB962C8B-B14F-4D97-AF65-F5344CB8AC3E}">
        <p14:creationId xmlns:p14="http://schemas.microsoft.com/office/powerpoint/2010/main" val="7991142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1" dirty="0"/>
              <a:t>Quebec Act</a:t>
            </a:r>
            <a:r>
              <a:rPr lang="en-US" dirty="0"/>
              <a:t>, which granted civil government and religious freedom to Catholics living in Quebec.</a:t>
            </a:r>
          </a:p>
        </p:txBody>
      </p:sp>
      <p:sp>
        <p:nvSpPr>
          <p:cNvPr id="3" name="Title 2"/>
          <p:cNvSpPr>
            <a:spLocks noGrp="1"/>
          </p:cNvSpPr>
          <p:nvPr>
            <p:ph type="title"/>
          </p:nvPr>
        </p:nvSpPr>
        <p:spPr/>
        <p:txBody>
          <a:bodyPr/>
          <a:lstStyle/>
          <a:p>
            <a:r>
              <a:rPr lang="en-US" dirty="0" smtClean="0"/>
              <a:t>Causes of the American Revolution </a:t>
            </a:r>
            <a:endParaRPr lang="en-US" dirty="0"/>
          </a:p>
        </p:txBody>
      </p:sp>
    </p:spTree>
    <p:extLst>
      <p:ext uri="{BB962C8B-B14F-4D97-AF65-F5344CB8AC3E}">
        <p14:creationId xmlns:p14="http://schemas.microsoft.com/office/powerpoint/2010/main" val="13408150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First shots fired at Lexington and Concord Now colonist and colonies were forced to make a choice join or not. If join then who should they join and why? (Britain or the colonist)</a:t>
            </a:r>
            <a:endParaRPr lang="en-US" dirty="0"/>
          </a:p>
        </p:txBody>
      </p:sp>
      <p:sp>
        <p:nvSpPr>
          <p:cNvPr id="3" name="Title 2"/>
          <p:cNvSpPr>
            <a:spLocks noGrp="1"/>
          </p:cNvSpPr>
          <p:nvPr>
            <p:ph type="title"/>
          </p:nvPr>
        </p:nvSpPr>
        <p:spPr/>
        <p:txBody>
          <a:bodyPr/>
          <a:lstStyle/>
          <a:p>
            <a:r>
              <a:rPr lang="en-US" dirty="0" smtClean="0"/>
              <a:t>Causes of the American Revolution </a:t>
            </a:r>
            <a:endParaRPr lang="en-US" dirty="0"/>
          </a:p>
        </p:txBody>
      </p:sp>
    </p:spTree>
    <p:extLst>
      <p:ext uri="{BB962C8B-B14F-4D97-AF65-F5344CB8AC3E}">
        <p14:creationId xmlns:p14="http://schemas.microsoft.com/office/powerpoint/2010/main" val="417877022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5518</TotalTime>
  <Words>1163</Words>
  <Application>Microsoft Macintosh PowerPoint</Application>
  <PresentationFormat>On-screen Show (4:3)</PresentationFormat>
  <Paragraphs>73</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Elemental</vt:lpstr>
      <vt:lpstr>American Revolution</vt:lpstr>
      <vt:lpstr>Causes of the American Revoultion </vt:lpstr>
      <vt:lpstr>Causes of the American Revolution </vt:lpstr>
      <vt:lpstr>Causes of the American Revolution </vt:lpstr>
      <vt:lpstr>Causes of the American Revolution </vt:lpstr>
      <vt:lpstr>Causes of the American Revolution </vt:lpstr>
      <vt:lpstr>Causes of the American Revolution </vt:lpstr>
      <vt:lpstr>Causes of the American Revolution </vt:lpstr>
      <vt:lpstr>Causes of the American Revolution </vt:lpstr>
      <vt:lpstr>Early part of the American Revolution  </vt:lpstr>
      <vt:lpstr>Declaration of Independence </vt:lpstr>
      <vt:lpstr>Declaration of Independence </vt:lpstr>
      <vt:lpstr>Declaration of Independence </vt:lpstr>
      <vt:lpstr>Early part of the American Revolution </vt:lpstr>
      <vt:lpstr>Early part of American Revolution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Revolutions </dc:title>
  <dc:creator>Andrew Anderson</dc:creator>
  <cp:lastModifiedBy>Kate Vance</cp:lastModifiedBy>
  <cp:revision>77</cp:revision>
  <dcterms:created xsi:type="dcterms:W3CDTF">2012-03-19T03:31:09Z</dcterms:created>
  <dcterms:modified xsi:type="dcterms:W3CDTF">2015-01-21T17:17:04Z</dcterms:modified>
</cp:coreProperties>
</file>